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9" r:id="rId13"/>
    <p:sldId id="268" r:id="rId14"/>
    <p:sldId id="270" r:id="rId15"/>
    <p:sldId id="272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6184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9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950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9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37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4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3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3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347DA-6643-49B2-BDA4-3C30B7EA8C2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2FB9C2-95A3-453F-9556-663EFD8C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2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1256-7386-593A-F441-D317B99C6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__Source_Sans_3_f93b20"/>
              </a:rPr>
              <a:t>Introduction to MongoDB</a:t>
            </a:r>
            <a:br>
              <a:rPr lang="en-US" b="1" i="0" dirty="0">
                <a:effectLst/>
                <a:latin typeface="__Source_Sans_3_f93b2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18945-D2ED-7B5C-461D-DBF9988A6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Shruti</a:t>
            </a:r>
          </a:p>
        </p:txBody>
      </p:sp>
    </p:spTree>
    <p:extLst>
      <p:ext uri="{BB962C8B-B14F-4D97-AF65-F5344CB8AC3E}">
        <p14:creationId xmlns:p14="http://schemas.microsoft.com/office/powerpoint/2010/main" val="3982912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F1CC-5BA8-CB4F-8E4F-0EFB91D0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C25ED-93CA-7892-3A43-46E4FC7A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0B16D-A4C6-D64D-1A79-936ECA53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313890"/>
            <a:ext cx="10408408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7132-8BA9-12FE-E3DE-DFB93F9A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F5D1-5793-7089-1EB7-35A06DEC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6A32-C424-2F96-328B-44FB828F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6759"/>
            <a:ext cx="10156615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4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79D5-1838-0E17-840A-21BCB2F5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A754-7AC5-F74D-70F8-F1FEB07F2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CEA75-7A1F-D452-AD70-43D446AF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609600"/>
            <a:ext cx="9946640" cy="58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7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D65F-39D4-8675-F9A2-E2F364CF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1FA9-0CDF-4084-4574-B1CD3174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47D6E-40BE-83EA-4009-0CD831CE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481006"/>
            <a:ext cx="10708640" cy="58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02B12-CDF4-CA7E-322C-7CBA36170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20" y="1317308"/>
            <a:ext cx="8890000" cy="4707572"/>
          </a:xfrm>
        </p:spPr>
      </p:pic>
    </p:spTree>
    <p:extLst>
      <p:ext uri="{BB962C8B-B14F-4D97-AF65-F5344CB8AC3E}">
        <p14:creationId xmlns:p14="http://schemas.microsoft.com/office/powerpoint/2010/main" val="13136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28CDE-707F-FCDD-A1FB-D36674AFF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47" y="352108"/>
            <a:ext cx="8257823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31CF9-4D09-EACB-A2CF-CD9C17E4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7" y="3647372"/>
            <a:ext cx="6860557" cy="32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B07D6-BC1A-1F3E-079B-513968C4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40" y="1175068"/>
            <a:ext cx="8427980" cy="4677092"/>
          </a:xfrm>
        </p:spPr>
      </p:pic>
    </p:spTree>
    <p:extLst>
      <p:ext uri="{BB962C8B-B14F-4D97-AF65-F5344CB8AC3E}">
        <p14:creationId xmlns:p14="http://schemas.microsoft.com/office/powerpoint/2010/main" val="352128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12891-A84F-114A-5A99-F6E741B3B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688" y="900748"/>
            <a:ext cx="8406792" cy="4778692"/>
          </a:xfrm>
        </p:spPr>
      </p:pic>
    </p:spTree>
    <p:extLst>
      <p:ext uri="{BB962C8B-B14F-4D97-AF65-F5344CB8AC3E}">
        <p14:creationId xmlns:p14="http://schemas.microsoft.com/office/powerpoint/2010/main" val="366695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4E712-255F-C3D6-97B5-5B6C10D4E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987" y="883920"/>
            <a:ext cx="8242064" cy="5158105"/>
          </a:xfrm>
        </p:spPr>
      </p:pic>
    </p:spTree>
    <p:extLst>
      <p:ext uri="{BB962C8B-B14F-4D97-AF65-F5344CB8AC3E}">
        <p14:creationId xmlns:p14="http://schemas.microsoft.com/office/powerpoint/2010/main" val="349444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E5C7E09-E8F2-D3B5-95A2-7F360FC41D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6B4CFA-B035-F8D1-1610-5E6857B5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D391-33D6-AB82-2044-949F6F80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852F-AD0D-112D-60F7-C80F7330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E518E-6340-FA26-ECAD-85A63A9C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5" y="319316"/>
            <a:ext cx="11622950" cy="59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8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1B43-95E2-72D9-FF41-35358E1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7A3D-36D9-3CFA-0ADC-9B19AB8F6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64B03-A020-8C9C-BB0C-DA461449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8" y="678810"/>
            <a:ext cx="9527352" cy="55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2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E1B0-ADAF-07EC-466F-6DD6318A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ED67-59E9-BAD6-D155-4991DDD28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C76DA-BD34-B19F-8291-32350F8B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609600"/>
            <a:ext cx="11165206" cy="61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4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E536-2786-505D-0CF8-6C43E218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EA5B9-E097-8C0D-6BE9-6FE5E9484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5B969-B170-AC28-618F-CF95D801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600"/>
            <a:ext cx="101803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4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2BF6-8FEC-B73A-7CC8-CC4B8A20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A182-9CAA-334B-4276-C5756E175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6553-690A-F05A-FAA8-165A87A0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6" y="413039"/>
            <a:ext cx="9987545" cy="56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F7DB-2DD9-455D-9178-B1AE3AD9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7180-403F-8F3C-A651-23E60A71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831F7-2638-9FF3-C037-8BE1D42C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4" y="592219"/>
            <a:ext cx="11327901" cy="56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BE81-DE30-4023-811F-C4932BB6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AC7F-9150-879E-113A-A27800C9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12760-1F58-F75F-B211-492A4D55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00636"/>
            <a:ext cx="10285306" cy="60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39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2057</TotalTime>
  <Words>5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__Source_Sans_3_f93b20</vt:lpstr>
      <vt:lpstr>Arial</vt:lpstr>
      <vt:lpstr>Trebuchet MS</vt:lpstr>
      <vt:lpstr>Wingdings 3</vt:lpstr>
      <vt:lpstr>Facet</vt:lpstr>
      <vt:lpstr>Introduction to MongoDB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MongoDB </dc:title>
  <dc:creator>Shruti Wali</dc:creator>
  <cp:lastModifiedBy>Shruti Wali</cp:lastModifiedBy>
  <cp:revision>17</cp:revision>
  <dcterms:created xsi:type="dcterms:W3CDTF">2024-03-30T19:20:35Z</dcterms:created>
  <dcterms:modified xsi:type="dcterms:W3CDTF">2024-04-01T05:37:38Z</dcterms:modified>
</cp:coreProperties>
</file>